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</p:sldMasterIdLst>
  <p:notesMasterIdLst>
    <p:notesMasterId r:id="rId18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2DFA-3CE7-4F2B-8A65-1BEFAE4E9E7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C4E9-56A6-4F9E-AD75-6DB4FC7F8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C4E9-56A6-4F9E-AD75-6DB4FC7F8C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5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080-6CD9-4364-A154-76083D0749B8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8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359F-E7C5-4DBE-90C0-9654E07BC16C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3A-2D8B-4BF2-9215-ECF3FDDE5CE3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3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DB1A-C0A8-4838-9998-4AC4B6D0CDF5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62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BE08-49C0-4C4A-ABCC-F5251DE9E52F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B05E-7534-43AE-973D-5F3368A2553C}" type="datetime1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7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BA20-CD84-4F25-881B-1AE258C15B37}" type="datetime1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8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EB52-1D8E-4680-9514-0BF8341BE4AB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8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DB-B2F3-4152-932E-21D92293ED55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6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080-6CD9-4364-A154-76083D0749B8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3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134-7AB2-4410-AFF9-E45C8A27012B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134-7AB2-4410-AFF9-E45C8A27012B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78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ADBC-CE2C-4A49-9FEA-D214EE392879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4F2-1080-4A99-AC88-3CA5E4C0A65C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01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1952-A232-4FAA-AAAE-E181FDF9DA13}" type="datetime1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8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C54-62B3-4D61-B2A2-37DE67E79405}" type="datetime1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20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3FF2-5F80-4EBF-A327-0D3FC94FF77F}" type="datetime1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6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FEEE-470A-4F46-B1D2-5C4CEFD96F5C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7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C71-94D8-4557-801D-7BCD2F2D23E8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4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EB52-1D8E-4680-9514-0BF8341BE4AB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73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4CDB-B2F3-4152-932E-21D92293ED55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3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ADBC-CE2C-4A49-9FEA-D214EE392879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4F2-1080-4A99-AC88-3CA5E4C0A65C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1952-A232-4FAA-AAAE-E181FDF9DA13}" type="datetime1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DC54-62B3-4D61-B2A2-37DE67E79405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3FF2-5F80-4EBF-A327-0D3FC94FF77F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9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FEEE-470A-4F46-B1D2-5C4CEFD96F5C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1C71-94D8-4557-801D-7BCD2F2D23E8}" type="datetime1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1468BC-1349-45BC-B3F8-BA3C41AB0A94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9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68BC-1349-45BC-B3F8-BA3C41AB0A94}" type="datetime1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2007-1BAE-433F-877F-412949A9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48582" y="417085"/>
            <a:ext cx="66243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test Online </a:t>
            </a:r>
            <a:r>
              <a:rPr lang="az-Latn-AZ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proqram təminatı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389" y="1684212"/>
            <a:ext cx="11316239" cy="27392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az-Latn-A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Veral</a:t>
            </a:r>
            <a:r>
              <a:rPr lang="az-Latn-A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Test platforması:</a:t>
            </a:r>
          </a:p>
          <a:p>
            <a:endParaRPr lang="az-Latn-A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az-Latn-A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testlərin əlavə edilməsi, testlərin təyin edilməsi, hesabat,</a:t>
            </a:r>
          </a:p>
          <a:p>
            <a:pPr marL="514350" indent="-514350">
              <a:buAutoNum type="arabicParenR"/>
            </a:pP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r>
              <a:rPr lang="az-Latn-A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korporativ daxili internet şəbəkəsində əlaqə yaradılması,</a:t>
            </a:r>
          </a:p>
          <a:p>
            <a:pPr marL="514350" indent="-514350">
              <a:buAutoNum type="arabicParenR"/>
            </a:pP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az-Latn-A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testlərin yaradılması, əlavə edilməsi, korrektə edilməsi,</a:t>
            </a:r>
          </a:p>
          <a:p>
            <a:pPr marL="514350" indent="-514350">
              <a:buAutoNum type="arabicParenR"/>
            </a:pPr>
            <a:r>
              <a:rPr lang="az-Latn-A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</a:t>
            </a:r>
            <a:r>
              <a:rPr lang="az-Latn-A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şəbəkə və qoşulma üçün məlumat.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389" y="4944206"/>
            <a:ext cx="808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Növbəti slaydlarda proqramın </a:t>
            </a:r>
            <a:r>
              <a:rPr lang="az-Latn-A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görüntüləri</a:t>
            </a:r>
            <a:r>
              <a:rPr lang="az-Latn-A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ilə tanış ola bilərsiniz.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10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11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12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13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14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15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3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4</a:t>
            </a:fld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5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6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7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8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2007-1BAE-433F-877F-412949A9FF03}" type="slidenum">
              <a:rPr lang="ru-RU" smtClean="0"/>
              <a:t>9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78</Words>
  <Application>Microsoft Office PowerPoint</Application>
  <PresentationFormat>Widescreen</PresentationFormat>
  <Paragraphs>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Kenan Ragimoff</dc:creator>
  <cp:lastModifiedBy>Kenan Ragimoff</cp:lastModifiedBy>
  <cp:revision>8</cp:revision>
  <dcterms:created xsi:type="dcterms:W3CDTF">2018-02-26T19:18:41Z</dcterms:created>
  <dcterms:modified xsi:type="dcterms:W3CDTF">2018-02-26T19:44:16Z</dcterms:modified>
</cp:coreProperties>
</file>